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7" r:id="rId4"/>
    <p:sldId id="274" r:id="rId5"/>
    <p:sldId id="264" r:id="rId6"/>
    <p:sldId id="276" r:id="rId7"/>
    <p:sldId id="275" r:id="rId8"/>
    <p:sldId id="266" r:id="rId9"/>
    <p:sldId id="270" r:id="rId10"/>
    <p:sldId id="265" r:id="rId11"/>
    <p:sldId id="268" r:id="rId12"/>
    <p:sldId id="271" r:id="rId13"/>
    <p:sldId id="273" r:id="rId14"/>
    <p:sldId id="262" r:id="rId15"/>
    <p:sldId id="269" r:id="rId16"/>
    <p:sldId id="272" r:id="rId17"/>
    <p:sldId id="263" r:id="rId18"/>
    <p:sldId id="260" r:id="rId19"/>
    <p:sldId id="259" r:id="rId20"/>
    <p:sldId id="258" r:id="rId21"/>
    <p:sldId id="257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3789-59E5-49AE-BB9A-4FDA0F84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8786-B58F-499F-BC65-69E91A525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8D98-D836-4464-B998-634C3D5D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0A00-9561-4044-B3C7-DDC454C35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BE34-688D-48FB-BD0F-BE0FDB889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8581-D83F-4A0D-B6E0-9A6D739E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C134-D554-4C8B-B0C8-A9CF9FED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80D8-BB4C-4A69-BCB9-5366D4FF8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4526-29F8-4204-A2D5-CCDC2AA7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09D6-12F7-4B48-8E81-991F2D314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F9E4-502D-4A3F-876D-82B67097A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CB4C339-644E-456A-B7D5-A2DBFEDA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THI%20CAP%20TRUONG\c.%20mai%20trang\ghep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20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THI%20CAP%20TRUONG\c.%20mai%20trang\&#273;o&#7841;n%201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THI%20CAP%20TRUONG\c.%20mai%20trang\&#273;o&#7841;n%202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6521450"/>
            <a:ext cx="4572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 –</a:t>
            </a:r>
          </a:p>
        </p:txBody>
      </p:sp>
      <p:pic>
        <p:nvPicPr>
          <p:cNvPr id="5" name="Picture 45" descr="hinhnen_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7" descr="101712293299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5410200"/>
            <a:ext cx="1476375" cy="1447800"/>
          </a:xfrm>
          <a:prstGeom prst="rect">
            <a:avLst/>
          </a:prstGeom>
          <a:noFill/>
        </p:spPr>
      </p:pic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457200" y="228600"/>
            <a:ext cx="8686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    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TRƯỜNG TIỂU HỌC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GIA THỤY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>
            <a:off x="228600" y="1981200"/>
            <a:ext cx="8915400" cy="15240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KÍNH CHÀO QUÝ THẦY CÔ GIÁO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029200" y="5486400"/>
            <a:ext cx="3276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LỚP :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3A2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" name="WordArt 59"/>
          <p:cNvSpPr>
            <a:spLocks noChangeArrowheads="1" noChangeShapeType="1" noTextEdit="1"/>
          </p:cNvSpPr>
          <p:nvPr/>
        </p:nvSpPr>
        <p:spPr bwMode="auto">
          <a:xfrm>
            <a:off x="3505200" y="4572000"/>
            <a:ext cx="5181600" cy="838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Người thực hiện: Ngô Mai Trang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7162800" y="6338888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00"/>
                </a:solidFill>
              </a:rPr>
              <a:t>  TỔ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0" y="2362200"/>
            <a:ext cx="2133600" cy="1676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…………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352800"/>
            <a:ext cx="762000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ardrop 6"/>
          <p:cNvSpPr/>
          <p:nvPr/>
        </p:nvSpPr>
        <p:spPr>
          <a:xfrm>
            <a:off x="2743200" y="2819400"/>
            <a:ext cx="990600" cy="990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800" y="3352800"/>
            <a:ext cx="762000" cy="10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2895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Nước</a:t>
            </a:r>
            <a:endParaRPr lang="en-US" sz="2000" dirty="0" smtClean="0"/>
          </a:p>
          <a:p>
            <a:r>
              <a:rPr lang="en-US" sz="2000" dirty="0" err="1" smtClean="0"/>
              <a:t>tiểu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0" y="3352800"/>
            <a:ext cx="990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2907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2971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Lọc</a:t>
            </a:r>
            <a:endParaRPr lang="en-US" dirty="0" smtClean="0"/>
          </a:p>
          <a:p>
            <a:r>
              <a:rPr lang="en-US" dirty="0" err="1" smtClean="0"/>
              <a:t>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895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đái</a:t>
            </a:r>
            <a:endParaRPr lang="en-US" sz="2000" dirty="0" smtClean="0"/>
          </a:p>
          <a:p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86600" y="3351212"/>
            <a:ext cx="990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5200" y="2895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3429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…......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53400" y="2895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Thải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2935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Máu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chứa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hại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124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Thận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2362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ống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Ống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đái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4759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Phổi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hep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u-hieu-an-uong-sai-cach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248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uy-tha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7966553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53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533400" y="2252663"/>
            <a:ext cx="8229600" cy="178593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ahamasBH" pitchFamily="34" charset="0"/>
              </a:rPr>
              <a:t>C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HóC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 C¸C THÇY C¤ GI¸O M¹NH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KHáE</a:t>
            </a:r>
            <a:endParaRPr lang="en-US" sz="36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BlackH" pitchFamily="34" charset="0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C¸C EM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HäC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 SINH CH¡M NGOAN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HäC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lackH" pitchFamily="34" charset="0"/>
              </a:rPr>
              <a:t>GIáI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Black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90599"/>
          <a:ext cx="8229600" cy="5410200"/>
        </p:xfrm>
        <a:graphic>
          <a:graphicData uri="http://schemas.openxmlformats.org/drawingml/2006/table">
            <a:tbl>
              <a:tblPr/>
              <a:tblGrid>
                <a:gridCol w="3101311"/>
                <a:gridCol w="708689"/>
                <a:gridCol w="4419600"/>
              </a:tblGrid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Thận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a. Là nơi chứa nước tiểu trước khi được thải ra ngoài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b. Dẫn nước tiều từ thận xuống bàng quang.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Ống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c. Nước tiểu theo ống đái thải ra ngoài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 Bàng quang để làm gì?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hại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máu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thận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lọc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5. Nước tiểu thải ra ngoài cơ thể bằng cách nào?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e.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Lọc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máu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lấy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thải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hại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tạo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"/>
            <a:ext cx="79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i="0"/>
          </a:p>
        </p:txBody>
      </p:sp>
      <p:pic>
        <p:nvPicPr>
          <p:cNvPr id="6" name="Picture 32" descr="Hình ảnh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</p:spPr>
      </p:pic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381000"/>
            <a:ext cx="8686800" cy="5867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371600"/>
            <a:ext cx="762000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quan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bào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tiểu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gồm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quả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thận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ống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dẫn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tiểu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bóng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đái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ống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đái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Thận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chức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năng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lọc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máu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lấy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thải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độc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hại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máu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tiểu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tiểu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đưa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xuống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bóng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đái</a:t>
            </a:r>
            <a:r>
              <a:rPr lang="en-US" sz="2800" b="1" dirty="0" smtClean="0">
                <a:solidFill>
                  <a:srgbClr val="FFFF00"/>
                </a:solidFill>
              </a:rPr>
              <a:t> qua </a:t>
            </a:r>
            <a:r>
              <a:rPr lang="en-US" sz="2800" b="1" dirty="0" err="1" smtClean="0">
                <a:solidFill>
                  <a:srgbClr val="FFFF00"/>
                </a:solidFill>
              </a:rPr>
              <a:t>ống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dẫn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tiểu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sau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thải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ngoài</a:t>
            </a:r>
            <a:r>
              <a:rPr lang="en-US" sz="2800" b="1" dirty="0" smtClean="0">
                <a:solidFill>
                  <a:srgbClr val="FFFF00"/>
                </a:solidFill>
              </a:rPr>
              <a:t> qua </a:t>
            </a:r>
            <a:r>
              <a:rPr lang="en-US" sz="2800" b="1" dirty="0" err="1" smtClean="0">
                <a:solidFill>
                  <a:srgbClr val="FFFF00"/>
                </a:solidFill>
              </a:rPr>
              <a:t>ống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đái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6"/>
          <p:cNvSpPr>
            <a:spLocks noChangeArrowheads="1"/>
          </p:cNvSpPr>
          <p:nvPr/>
        </p:nvSpPr>
        <p:spPr bwMode="auto">
          <a:xfrm flipH="1">
            <a:off x="2971800" y="0"/>
            <a:ext cx="6172200" cy="3048000"/>
          </a:xfrm>
          <a:prstGeom prst="cloudCallout">
            <a:avLst>
              <a:gd name="adj1" fmla="val -31306"/>
              <a:gd name="adj2" fmla="val 74944"/>
            </a:avLst>
          </a:prstGeom>
          <a:solidFill>
            <a:srgbClr val="99FF33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200" dirty="0" err="1" smtClean="0">
                <a:solidFill>
                  <a:srgbClr val="FF0000"/>
                </a:solidFill>
              </a:rPr>
              <a:t>Nói</a:t>
            </a:r>
            <a:r>
              <a:rPr lang="en-US" sz="4200" dirty="0" smtClean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tên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các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bộ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phận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của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cơ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quan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hô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hấp</a:t>
            </a:r>
            <a:r>
              <a:rPr lang="en-US" sz="4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76" name="Picture 9" descr="em b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495800" y="37338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/>
              <a:t>L</a:t>
            </a:r>
            <a:r>
              <a:rPr lang="vi-VN" sz="2400" b="1"/>
              <a:t>á</a:t>
            </a:r>
            <a:r>
              <a:rPr lang="en-US" sz="2400" b="1"/>
              <a:t> ph</a:t>
            </a:r>
            <a:r>
              <a:rPr lang="vi-VN" sz="2400" b="1"/>
              <a:t>ổi</a:t>
            </a:r>
            <a:r>
              <a:rPr lang="en-US" sz="2400" b="1"/>
              <a:t> tr</a:t>
            </a:r>
            <a:r>
              <a:rPr lang="vi-VN" sz="2400" b="1"/>
              <a:t>ái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876800" y="45720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/>
              <a:t>Ph</a:t>
            </a:r>
            <a:r>
              <a:rPr lang="vi-VN" sz="2400" b="1"/>
              <a:t>ế</a:t>
            </a:r>
            <a:r>
              <a:rPr lang="en-US" sz="2400" b="1"/>
              <a:t> qu</a:t>
            </a:r>
            <a:r>
              <a:rPr lang="vi-VN" sz="2400" b="1"/>
              <a:t>ản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81000" y="23622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/>
              <a:t>M</a:t>
            </a:r>
            <a:r>
              <a:rPr lang="vi-VN" sz="2400" b="1"/>
              <a:t>ũi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52400" y="34290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/>
              <a:t>Kh</a:t>
            </a:r>
            <a:r>
              <a:rPr lang="vi-VN" sz="2400" b="1"/>
              <a:t>í</a:t>
            </a:r>
            <a:r>
              <a:rPr lang="en-US" sz="2400" b="1"/>
              <a:t> qu</a:t>
            </a:r>
            <a:r>
              <a:rPr lang="vi-VN" sz="2400" b="1"/>
              <a:t>ản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6200" y="4419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/>
              <a:t>L</a:t>
            </a:r>
            <a:r>
              <a:rPr lang="vi-VN" sz="2400" b="1"/>
              <a:t>á</a:t>
            </a:r>
            <a:r>
              <a:rPr lang="en-US" sz="2400" b="1"/>
              <a:t> ph</a:t>
            </a:r>
            <a:r>
              <a:rPr lang="vi-VN" sz="2400" b="1"/>
              <a:t>ổi</a:t>
            </a:r>
            <a:r>
              <a:rPr lang="en-US" sz="2400" b="1"/>
              <a:t> ph</a:t>
            </a:r>
            <a:r>
              <a:rPr lang="vi-VN" sz="2400" b="1"/>
              <a:t>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6637" grpId="0" animBg="1"/>
      <p:bldP spid="26638" grpId="0" animBg="1"/>
      <p:bldP spid="266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533400" y="914400"/>
            <a:ext cx="8001000" cy="37338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190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447800" y="1524000"/>
            <a:ext cx="6256338" cy="7493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33CC"/>
                </a:solidFill>
              </a:rPr>
              <a:t>Chọn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từ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thích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hợp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điền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vào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chỗ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chấm</a:t>
            </a:r>
            <a:r>
              <a:rPr lang="en-US" sz="2400" b="1" dirty="0">
                <a:solidFill>
                  <a:srgbClr val="0033CC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0"/>
            <a:ext cx="9093200" cy="6997700"/>
            <a:chOff x="0" y="-19"/>
            <a:chExt cx="5760" cy="4377"/>
          </a:xfrm>
        </p:grpSpPr>
        <p:pic>
          <p:nvPicPr>
            <p:cNvPr id="410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12" descr="1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33400"/>
            <a:ext cx="11620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3187258" y="2114490"/>
            <a:ext cx="214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Arial" charset="0"/>
              </a:rPr>
              <a:t>rất</a:t>
            </a:r>
            <a:r>
              <a:rPr lang="en-US" sz="20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Arial" charset="0"/>
              </a:rPr>
              <a:t>nguy</a:t>
            </a:r>
            <a:r>
              <a:rPr lang="en-US" sz="20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Arial" charset="0"/>
              </a:rPr>
              <a:t>hiểm</a:t>
            </a:r>
            <a:r>
              <a:rPr lang="en-US" sz="2000" b="1" dirty="0">
                <a:solidFill>
                  <a:srgbClr val="CC0000"/>
                </a:solidFill>
                <a:latin typeface="Arial" charset="0"/>
              </a:rPr>
              <a:t>, </a:t>
            </a:r>
          </a:p>
        </p:txBody>
      </p:sp>
      <p:sp>
        <p:nvSpPr>
          <p:cNvPr id="4103" name="Rectangle 14"/>
          <p:cNvSpPr>
            <a:spLocks noChangeArrowheads="1"/>
          </p:cNvSpPr>
          <p:nvPr/>
        </p:nvSpPr>
        <p:spPr bwMode="auto">
          <a:xfrm>
            <a:off x="914400" y="29718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Bệnh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về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tim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mạch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thường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gặp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trẻ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em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…………………..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Đây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charset="0"/>
              </a:rPr>
              <a:t>bệnh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………………….</a:t>
            </a:r>
            <a:endParaRPr lang="en-US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-914400"/>
            <a:ext cx="184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" charset="0"/>
              </a:rPr>
              <a:t>rất nguy hiểm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114800" y="-91440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Bệnh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thấp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tim</a:t>
            </a:r>
            <a:endParaRPr lang="en-US" sz="20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2114490"/>
            <a:ext cx="3181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không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hề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nguy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hiểm</a:t>
            </a:r>
            <a:endParaRPr lang="en-US" sz="20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8801" y="2133600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Bệnh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thấp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Arial" charset="0"/>
              </a:rPr>
              <a:t>tim</a:t>
            </a: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20868 0.571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1563 0.63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THI CAP TRUONG\nhu-cau-dinh-duong-cua-tre-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17" descr="Picture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icture3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Picture5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9050"/>
            <a:ext cx="46482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Picture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/>
          <p:cNvSpPr>
            <a:spLocks noChangeArrowheads="1"/>
          </p:cNvSpPr>
          <p:nvPr/>
        </p:nvSpPr>
        <p:spPr bwMode="auto">
          <a:xfrm>
            <a:off x="1371600" y="0"/>
            <a:ext cx="7772400" cy="3810000"/>
          </a:xfrm>
          <a:prstGeom prst="irregularSeal2">
            <a:avLst/>
          </a:prstGeom>
          <a:solidFill>
            <a:srgbClr val="FFFF0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000"/>
          </a:p>
        </p:txBody>
      </p:sp>
      <p:pic>
        <p:nvPicPr>
          <p:cNvPr id="5123" name="Picture 6" descr="110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743200"/>
            <a:ext cx="2762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743200" y="13716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Cơ quan tuần hoàn gồm </a:t>
            </a:r>
          </a:p>
          <a:p>
            <a:r>
              <a:rPr lang="en-US" sz="3200"/>
              <a:t>có những bộ phận nào?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5181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</a:rPr>
              <a:t>Đáp</a:t>
            </a:r>
            <a:r>
              <a:rPr lang="en-US" sz="4000" b="1" dirty="0">
                <a:solidFill>
                  <a:srgbClr val="CC0000"/>
                </a:solidFill>
              </a:rPr>
              <a:t> </a:t>
            </a:r>
            <a:r>
              <a:rPr lang="en-US" sz="4000" b="1" dirty="0" err="1">
                <a:solidFill>
                  <a:srgbClr val="CC0000"/>
                </a:solidFill>
              </a:rPr>
              <a:t>án</a:t>
            </a:r>
            <a:r>
              <a:rPr lang="en-US" sz="4000" b="1" dirty="0">
                <a:solidFill>
                  <a:srgbClr val="CC0000"/>
                </a:solidFill>
              </a:rPr>
              <a:t>: Tim </a:t>
            </a:r>
            <a:r>
              <a:rPr lang="en-US" sz="4000" b="1" dirty="0" err="1">
                <a:solidFill>
                  <a:srgbClr val="CC0000"/>
                </a:solidFill>
              </a:rPr>
              <a:t>và</a:t>
            </a:r>
            <a:r>
              <a:rPr lang="en-US" sz="4000" b="1" dirty="0">
                <a:solidFill>
                  <a:srgbClr val="CC0000"/>
                </a:solidFill>
              </a:rPr>
              <a:t> </a:t>
            </a:r>
            <a:r>
              <a:rPr lang="en-US" sz="4000" b="1" dirty="0" err="1">
                <a:solidFill>
                  <a:srgbClr val="CC0000"/>
                </a:solidFill>
              </a:rPr>
              <a:t>các</a:t>
            </a:r>
            <a:r>
              <a:rPr lang="en-US" sz="4000" b="1" dirty="0">
                <a:solidFill>
                  <a:srgbClr val="CC0000"/>
                </a:solidFill>
              </a:rPr>
              <a:t> </a:t>
            </a:r>
            <a:r>
              <a:rPr lang="en-US" sz="4000" b="1" dirty="0" err="1">
                <a:solidFill>
                  <a:srgbClr val="CC0000"/>
                </a:solidFill>
              </a:rPr>
              <a:t>mạch</a:t>
            </a:r>
            <a:r>
              <a:rPr lang="en-US" sz="4000" b="1" dirty="0">
                <a:solidFill>
                  <a:srgbClr val="CC0000"/>
                </a:solidFill>
              </a:rPr>
              <a:t> </a:t>
            </a:r>
            <a:r>
              <a:rPr lang="en-US" sz="4000" b="1" dirty="0" err="1">
                <a:solidFill>
                  <a:srgbClr val="CC0000"/>
                </a:solidFill>
              </a:rPr>
              <a:t>máu</a:t>
            </a:r>
            <a:endParaRPr lang="en-US" sz="4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14400" y="1905000"/>
            <a:ext cx="914400" cy="838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Theo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đây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sẽ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lợi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tim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mạch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05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A. </a:t>
            </a:r>
            <a:r>
              <a:rPr lang="en-US" sz="3600" b="1" dirty="0" err="1" smtClean="0"/>
              <a:t>Vui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vừa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sức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9350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B. </a:t>
            </a:r>
            <a:r>
              <a:rPr lang="en-US" sz="3600" b="1" dirty="0" err="1" smtClean="0"/>
              <a:t>Làm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nặng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886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C.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sức</a:t>
            </a:r>
            <a:endParaRPr lang="en-US" sz="3600" b="1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848600" y="62484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esktop\THI CAP TRUONG\15-10tai-hinh-nen-powerpoint-dep-nhat-cho-dien-thoa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304800"/>
            <a:ext cx="8458201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876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1:</a:t>
            </a:r>
          </a:p>
          <a:p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c</a:t>
            </a:r>
            <a:r>
              <a:rPr lang="en-US" sz="3200" b="1" dirty="0" err="1" smtClean="0"/>
              <a:t>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tiểu</a:t>
            </a:r>
            <a:endParaRPr lang="en-US" sz="32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oạn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i="0"/>
          </a:p>
        </p:txBody>
      </p:sp>
      <p:pic>
        <p:nvPicPr>
          <p:cNvPr id="6" name="Picture 32" descr="Hình ảnh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</p:spPr>
      </p:pic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esktop\THI CAP TRUONG\15-10tai-hinh-nen-powerpoint-dep-nhat-cho-dien-thoa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304800"/>
            <a:ext cx="8458201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2:</a:t>
            </a:r>
          </a:p>
          <a:p>
            <a:r>
              <a:rPr lang="en-US" sz="3600" b="1" dirty="0" smtClean="0"/>
              <a:t>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</a:t>
            </a:r>
            <a:r>
              <a:rPr lang="en-US" sz="2800" b="1" dirty="0" err="1" smtClean="0"/>
              <a:t>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tiểu</a:t>
            </a:r>
            <a:endParaRPr lang="en-US" sz="28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0263" y="239713"/>
          <a:ext cx="7483475" cy="6378575"/>
        </p:xfrm>
        <a:graphic>
          <a:graphicData uri="http://schemas.openxmlformats.org/presentationml/2006/ole">
            <p:oleObj spid="_x0000_s1026" name="Document" r:id="rId3" imgW="7483112" imgH="637835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oạn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38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599"/>
          <a:ext cx="8763000" cy="5410200"/>
        </p:xfrm>
        <a:graphic>
          <a:graphicData uri="http://schemas.openxmlformats.org/drawingml/2006/table">
            <a:tbl>
              <a:tblPr/>
              <a:tblGrid>
                <a:gridCol w="3302322"/>
                <a:gridCol w="1018093"/>
                <a:gridCol w="4442585"/>
              </a:tblGrid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Thận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a. Là nơi chứa nước tiểu trước khi được thải ra ngoài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b. Dẫn nước tiều từ thận xuống bàng quang.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Ống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c. Nước tiểu theo ống đái thải ra ngoài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 Bàng quang để làm gì?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hại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máu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thận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lọc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5. Nước tiểu thải ra ngoài cơ thể bằng cách nào?</a:t>
                      </a:r>
                      <a:endParaRPr lang="en-US" sz="20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e.Lọc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máu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lấy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thải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hại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tạo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"/>
            <a:ext cx="79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828800" y="3048000"/>
            <a:ext cx="45720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552700" y="2552700"/>
            <a:ext cx="3200400" cy="990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895600" y="4267200"/>
            <a:ext cx="24384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009900" y="3086100"/>
            <a:ext cx="2286000" cy="990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19500" y="2628900"/>
            <a:ext cx="1066800" cy="990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18&quot;/&gt;&lt;property id=&quot;20307&quot; value=&quot;260&quot;/&gt;&lt;/object&gt;&lt;object type=&quot;3&quot; unique_id=&quot;10006&quot;&gt;&lt;property id=&quot;20148&quot; value=&quot;5&quot;/&gt;&lt;property id=&quot;20300&quot; value=&quot;Slide 19&quot;/&gt;&lt;property id=&quot;20307&quot; value=&quot;259&quot;/&gt;&lt;/object&gt;&lt;object type=&quot;3&quot; unique_id=&quot;10007&quot;&gt;&lt;property id=&quot;20148&quot; value=&quot;5&quot;/&gt;&lt;property id=&quot;20300&quot; value=&quot;Slide 20&quot;/&gt;&lt;property id=&quot;20307&quot; value=&quot;258&quot;/&gt;&lt;/object&gt;&lt;object type=&quot;3&quot; unique_id=&quot;10008&quot;&gt;&lt;property id=&quot;20148&quot; value=&quot;5&quot;/&gt;&lt;property id=&quot;20300&quot; value=&quot;Slide 21&quot;/&gt;&lt;property id=&quot;20307&quot; value=&quot;257&quot;/&gt;&lt;/object&gt;&lt;object type=&quot;3&quot; unique_id=&quot;10044&quot;&gt;&lt;property id=&quot;20148&quot; value=&quot;5&quot;/&gt;&lt;property id=&quot;20300&quot; value=&quot;Slide 1&quot;/&gt;&lt;property id=&quot;20307&quot; value=&quot;261&quot;/&gt;&lt;/object&gt;&lt;object type=&quot;3&quot; unique_id=&quot;10069&quot;&gt;&lt;property id=&quot;20148&quot; value=&quot;5&quot;/&gt;&lt;property id=&quot;20300&quot; value=&quot;Slide 14&quot;/&gt;&lt;property id=&quot;20307&quot; value=&quot;262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5&quot;/&gt;&lt;property id=&quot;20307&quot; value=&quot;264&quot;/&gt;&lt;/object&gt;&lt;object type=&quot;3&quot; unique_id=&quot;10271&quot;&gt;&lt;property id=&quot;20148&quot; value=&quot;5&quot;/&gt;&lt;property id=&quot;20300&quot; value=&quot;Slide 10&quot;/&gt;&lt;property id=&quot;20307&quot; value=&quot;265&quot;/&gt;&lt;/object&gt;&lt;object type=&quot;3&quot; unique_id=&quot;10308&quot;&gt;&lt;property id=&quot;20148&quot; value=&quot;5&quot;/&gt;&lt;property id=&quot;20300&quot; value=&quot;Slide 8&quot;/&gt;&lt;property id=&quot;20307&quot; value=&quot;266&quot;/&gt;&lt;/object&gt;&lt;object type=&quot;3&quot; unique_id=&quot;10310&quot;&gt;&lt;property id=&quot;20148&quot; value=&quot;5&quot;/&gt;&lt;property id=&quot;20300&quot; value=&quot;Slide 11&quot;/&gt;&lt;property id=&quot;20307&quot; value=&quot;268&quot;/&gt;&lt;/object&gt;&lt;object type=&quot;3&quot; unique_id=&quot;10326&quot;&gt;&lt;property id=&quot;20148&quot; value=&quot;5&quot;/&gt;&lt;property id=&quot;20300&quot; value=&quot;Slide 15&quot;/&gt;&lt;property id=&quot;20307&quot; value=&quot;269&quot;/&gt;&lt;/object&gt;&lt;object type=&quot;3&quot; unique_id=&quot;10391&quot;&gt;&lt;property id=&quot;20148&quot; value=&quot;5&quot;/&gt;&lt;property id=&quot;20300&quot; value=&quot;Slide 9&quot;/&gt;&lt;property id=&quot;20307&quot; value=&quot;270&quot;/&gt;&lt;/object&gt;&lt;object type=&quot;3&quot; unique_id=&quot;10477&quot;&gt;&lt;property id=&quot;20148&quot; value=&quot;5&quot;/&gt;&lt;property id=&quot;20300&quot; value=&quot;Slide 12&quot;/&gt;&lt;property id=&quot;20307&quot; value=&quot;271&quot;/&gt;&lt;/object&gt;&lt;object type=&quot;3&quot; unique_id=&quot;10478&quot;&gt;&lt;property id=&quot;20148&quot; value=&quot;5&quot;/&gt;&lt;property id=&quot;20300&quot; value=&quot;Slide 16&quot;/&gt;&lt;property id=&quot;20307&quot; value=&quot;272&quot;/&gt;&lt;/object&gt;&lt;object type=&quot;3&quot; unique_id=&quot;10498&quot;&gt;&lt;property id=&quot;20148&quot; value=&quot;5&quot;/&gt;&lt;property id=&quot;20300&quot; value=&quot;Slide 13&quot;/&gt;&lt;property id=&quot;20307&quot; value=&quot;273&quot;/&gt;&lt;/object&gt;&lt;object type=&quot;3&quot; unique_id=&quot;10679&quot;&gt;&lt;property id=&quot;20148&quot; value=&quot;5&quot;/&gt;&lt;property id=&quot;20300&quot; value=&quot;Slide 4&quot;/&gt;&lt;property id=&quot;20307&quot; value=&quot;274&quot;/&gt;&lt;/object&gt;&lt;object type=&quot;3&quot; unique_id=&quot;10740&quot;&gt;&lt;property id=&quot;20148&quot; value=&quot;5&quot;/&gt;&lt;property id=&quot;20300&quot; value=&quot;Slide 3&quot;/&gt;&lt;property id=&quot;20307&quot; value=&quot;277&quot;/&gt;&lt;/object&gt;&lt;object type=&quot;3&quot; unique_id=&quot;10741&quot;&gt;&lt;property id=&quot;20148&quot; value=&quot;5&quot;/&gt;&lt;property id=&quot;20300&quot; value=&quot;Slide 6&quot;/&gt;&lt;property id=&quot;20307&quot; value=&quot;276&quot;/&gt;&lt;/object&gt;&lt;object type=&quot;3&quot; unique_id=&quot;10742&quot;&gt;&lt;property id=&quot;20148&quot; value=&quot;5&quot;/&gt;&lt;property id=&quot;20300&quot; value=&quot;Slide 7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584</Words>
  <Application>Microsoft Office PowerPoint</Application>
  <PresentationFormat>On-screen Show (4:3)</PresentationFormat>
  <Paragraphs>76</Paragraphs>
  <Slides>21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Microsoft Office Word 97 - 2003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0914312369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Thang Computer</dc:creator>
  <cp:lastModifiedBy>MTC</cp:lastModifiedBy>
  <cp:revision>96</cp:revision>
  <dcterms:created xsi:type="dcterms:W3CDTF">2016-09-29T04:04:19Z</dcterms:created>
  <dcterms:modified xsi:type="dcterms:W3CDTF">2016-10-09T06:53:36Z</dcterms:modified>
</cp:coreProperties>
</file>